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75FF6BC-156E-4288-974F-C059BB88CF45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AE53500-C312-43B3-9165-0DC8E1AACEB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FF6BC-156E-4288-974F-C059BB88CF45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3500-C312-43B3-9165-0DC8E1AACE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FF6BC-156E-4288-974F-C059BB88CF45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3500-C312-43B3-9165-0DC8E1AACE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FF6BC-156E-4288-974F-C059BB88CF45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3500-C312-43B3-9165-0DC8E1AACE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FF6BC-156E-4288-974F-C059BB88CF45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3500-C312-43B3-9165-0DC8E1AACE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FF6BC-156E-4288-974F-C059BB88CF45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3500-C312-43B3-9165-0DC8E1AACEB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FF6BC-156E-4288-974F-C059BB88CF45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3500-C312-43B3-9165-0DC8E1AACE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FF6BC-156E-4288-974F-C059BB88CF45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3500-C312-43B3-9165-0DC8E1AACE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FF6BC-156E-4288-974F-C059BB88CF45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3500-C312-43B3-9165-0DC8E1AACE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FF6BC-156E-4288-974F-C059BB88CF45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3500-C312-43B3-9165-0DC8E1AACEB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FF6BC-156E-4288-974F-C059BB88CF45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3500-C312-43B3-9165-0DC8E1AACE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75FF6BC-156E-4288-974F-C059BB88CF45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AE53500-C312-43B3-9165-0DC8E1AACE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Student-Led Conferences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37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Children take responsibility for their own learning</a:t>
            </a:r>
          </a:p>
          <a:p>
            <a:r>
              <a:rPr lang="en-US" dirty="0" smtClean="0"/>
              <a:t>The focus is </a:t>
            </a:r>
            <a:r>
              <a:rPr lang="en-US" dirty="0" smtClean="0"/>
              <a:t>on the child</a:t>
            </a:r>
          </a:p>
          <a:p>
            <a:r>
              <a:rPr lang="en-US" dirty="0" smtClean="0"/>
              <a:t>Student can act as translator if needed</a:t>
            </a:r>
          </a:p>
          <a:p>
            <a:r>
              <a:rPr lang="en-US" dirty="0" smtClean="0"/>
              <a:t>Children assess own work</a:t>
            </a:r>
          </a:p>
          <a:p>
            <a:r>
              <a:rPr lang="en-US" dirty="0" smtClean="0"/>
              <a:t>Student decides goals (social or academic)</a:t>
            </a:r>
          </a:p>
          <a:p>
            <a:r>
              <a:rPr lang="en-US" dirty="0" smtClean="0"/>
              <a:t>“They grow because they want to, not because someone else told them to.” (p. 155)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153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sample per week</a:t>
            </a:r>
          </a:p>
          <a:p>
            <a:r>
              <a:rPr lang="en-US" dirty="0" smtClean="0"/>
              <a:t>Reflection about the sample</a:t>
            </a:r>
          </a:p>
          <a:p>
            <a:r>
              <a:rPr lang="en-US" dirty="0" smtClean="0"/>
              <a:t>Reflection about the quarter</a:t>
            </a:r>
          </a:p>
          <a:p>
            <a:pPr lvl="1"/>
            <a:r>
              <a:rPr lang="en-US" dirty="0" smtClean="0"/>
              <a:t>Academically</a:t>
            </a:r>
          </a:p>
          <a:p>
            <a:pPr lvl="1"/>
            <a:r>
              <a:rPr lang="en-US" dirty="0" smtClean="0"/>
              <a:t>Socially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434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Goal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the end of trimester</a:t>
            </a:r>
          </a:p>
          <a:p>
            <a:r>
              <a:rPr lang="en-US" dirty="0" smtClean="0"/>
              <a:t>Each child names 3 goals (academic or social)</a:t>
            </a:r>
          </a:p>
          <a:p>
            <a:r>
              <a:rPr lang="en-US" dirty="0" smtClean="0"/>
              <a:t>Teacher names 3 goals for child</a:t>
            </a:r>
          </a:p>
          <a:p>
            <a:r>
              <a:rPr lang="en-US" dirty="0" smtClean="0"/>
              <a:t>Parent names 3 goals for child</a:t>
            </a:r>
          </a:p>
          <a:p>
            <a:endParaRPr lang="en-US" dirty="0"/>
          </a:p>
          <a:p>
            <a:r>
              <a:rPr lang="en-US" dirty="0" smtClean="0"/>
              <a:t>Student choose 3 out of 9 goals to work on for next trimester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343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 reads overall reflection sheet</a:t>
            </a:r>
          </a:p>
          <a:p>
            <a:r>
              <a:rPr lang="en-US" dirty="0" smtClean="0"/>
              <a:t>Chooses a few work samples to highlight</a:t>
            </a:r>
          </a:p>
          <a:p>
            <a:r>
              <a:rPr lang="en-US" dirty="0" smtClean="0"/>
              <a:t>Points out details wants parents to notice</a:t>
            </a:r>
          </a:p>
          <a:p>
            <a:r>
              <a:rPr lang="en-US" dirty="0" smtClean="0"/>
              <a:t>Share goals for next trimester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305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Rehearsal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 need to practice </a:t>
            </a:r>
          </a:p>
          <a:p>
            <a:r>
              <a:rPr lang="en-US" dirty="0" smtClean="0"/>
              <a:t>First, teacher should model for the entire class</a:t>
            </a:r>
          </a:p>
          <a:p>
            <a:r>
              <a:rPr lang="en-US" dirty="0" smtClean="0"/>
              <a:t>Students should practice in groups of 3 with 2 students acting as parents.</a:t>
            </a:r>
          </a:p>
          <a:p>
            <a:endParaRPr lang="en-US" dirty="0"/>
          </a:p>
          <a:p>
            <a:r>
              <a:rPr lang="en-US" dirty="0" smtClean="0"/>
              <a:t>At the end of the conference, the families take home the portfolios to look at together.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339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Post-Conference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 writes a brief reflection</a:t>
            </a:r>
          </a:p>
          <a:p>
            <a:r>
              <a:rPr lang="en-US" dirty="0" smtClean="0"/>
              <a:t>Parents can write a reflection or letter to their child. (provide an example)</a:t>
            </a:r>
          </a:p>
          <a:p>
            <a:pPr lvl="1"/>
            <a:r>
              <a:rPr lang="en-US" dirty="0" smtClean="0"/>
              <a:t>“I am proud of ___”</a:t>
            </a:r>
          </a:p>
          <a:p>
            <a:pPr lvl="1"/>
            <a:r>
              <a:rPr lang="en-US" dirty="0" smtClean="0"/>
              <a:t>“Keep up the good work on ___”</a:t>
            </a:r>
          </a:p>
          <a:p>
            <a:pPr lvl="1"/>
            <a:r>
              <a:rPr lang="en-US" dirty="0" smtClean="0"/>
              <a:t>“I’m glad you’re working hard on ___”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7072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4274</TotalTime>
  <Words>232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Student-Led Conferences</vt:lpstr>
      <vt:lpstr>Benefits</vt:lpstr>
      <vt:lpstr>Student Portfolio</vt:lpstr>
      <vt:lpstr>Creating a Goal Sheet</vt:lpstr>
      <vt:lpstr>Conference</vt:lpstr>
      <vt:lpstr>Rehearsal</vt:lpstr>
      <vt:lpstr>Post-Conference Reflection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Student-Led Conferences</dc:title>
  <dc:creator>Carina VanPelt</dc:creator>
  <cp:lastModifiedBy>Carina VanPelt</cp:lastModifiedBy>
  <cp:revision>6</cp:revision>
  <dcterms:created xsi:type="dcterms:W3CDTF">2015-10-09T18:18:23Z</dcterms:created>
  <dcterms:modified xsi:type="dcterms:W3CDTF">2015-10-13T16:17:03Z</dcterms:modified>
</cp:coreProperties>
</file>